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935F-D337-F39F-7D4C-D222BE1E4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380E8-6CAD-B8A1-9244-116399423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423F-D83D-5436-F575-A896881A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C1214-9B66-680A-D27A-AE5BE809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BDEFF-7FCB-117C-5D8E-E98B50C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50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F1EC-C18F-2536-F802-80A6C2AE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574FA-5194-27C9-5563-ADD5E0D99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7BD0B-89A0-AF8F-B0DD-FA1008FA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D15A-957F-38D2-BB21-E6806ECF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87364-435E-A6EC-231B-8A4ACA1F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9E2BB-1EF3-F250-75AF-390EF3A4E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50B5-1BF3-8F9F-E0B2-10EEFDBA2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D11EE-FD14-A0CF-617E-A54FD67F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E8AD8-060F-3947-6DE7-03DA3421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76949-4346-3B94-0FC4-3C0A965D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7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943C-055C-5315-5E12-AB96841F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44DD-E09F-40BB-7A1F-96157987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4A8DD-F45F-4DBB-A84D-E60D72B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456EF-E976-3198-1F01-360B97DD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3996-60C3-339B-E9C7-076B34D7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1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8EF7-A67C-3499-CC64-131D228F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0FFB-9AFE-D284-BC20-8382E44F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8134-F685-FF9F-9F84-7CEEB2A5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A0CED-45C0-40E2-5CB8-9A84A8DD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5A38-C35D-B24A-6F2A-8165B0FC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C9E5-5607-2C07-511D-0887BFA4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40DE-B038-9C2F-DEB8-9E8392D9E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DF7C4-117C-93A5-7DA9-4C77ADA8A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057BC-42E6-25A6-C673-F4E31B8F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9EE81-87A4-262D-F0E9-C2058796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95033-D178-0CEC-FF3B-0BCD00C5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4512-02DF-65D2-BEF2-13DF5078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F8BE2-A914-01DB-000D-499C47E9B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13B52-FEA1-223D-AACC-2828C9A24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59839-7087-9D20-243C-8EB630A87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F0D1C-F9B4-CBFE-3E12-35EA05840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00A68-E3D2-B3A1-0F35-EB981F77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2E722-A583-28E8-8283-FE4A3F51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3816E-EBCC-68DC-EF0C-83E8F8F5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458-90F0-FE23-3FA6-8A35B1DF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9AF48-6AD5-9704-7D74-8E6D65A1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B5A61-5C07-A85C-077E-6828B1B9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FD60E-AEE1-1961-33BB-D09794EE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46658-C9D4-17B5-8D5E-BA615998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5B998-F947-8DD7-0240-338B3DF5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6C7B-E588-2CB0-E5F0-C457BB72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64F2-8BBF-C2FE-3301-6702B54B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9E19-53BE-A2E6-5891-3B9B8AEB9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98474-9049-A5FE-902F-38BF89FDE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8094A-5EC2-F335-8A10-6236B677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FB697-80F3-769C-3C7E-68FC3FD0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6249C-B055-8BA4-403D-A7C1BF2C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8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8895-8E32-C347-8962-90B364A6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334E24-54C1-1D51-D99A-7E1D84392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0F47B-2C4A-8F11-73D0-8C57515C3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EE830-C297-99E2-3E28-CAEF8F3D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A768C-360D-9D8A-7DB2-15D17FF3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3913-D357-2997-99B1-BADB914F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691AB-26DF-D803-19BB-285D3E84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F161-AF7B-CCB6-D00C-CB1471856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2F141-EE7B-0625-271E-E7917D45F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C6FBB-1936-42E9-94EC-4CAC66E0373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5890-A214-12D1-A211-90830FAB9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AAD68-2B66-F2C3-2BA7-8A17C6B55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68AE-42C3-4ADE-A7EF-9D87B9DB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jpe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1EF084F-6E4E-4A49-7363-DBD827EC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61" y="745260"/>
            <a:ext cx="1880247" cy="2430817"/>
          </a:xfrm>
          <a:prstGeom prst="rect">
            <a:avLst/>
          </a:prstGeom>
        </p:spPr>
      </p:pic>
      <p:pic>
        <p:nvPicPr>
          <p:cNvPr id="1026" name="Picture 2" descr="SparkFun OBD-II UART">
            <a:extLst>
              <a:ext uri="{FF2B5EF4-FFF2-40B4-BE49-F238E27FC236}">
                <a16:creationId xmlns:a16="http://schemas.microsoft.com/office/drawing/2014/main" id="{AB1A0698-45CA-9DDB-3685-899FA41B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3333" l="10000" r="90000">
                        <a14:foregroundMark x1="28167" y1="9000" x2="28167" y2="9000"/>
                        <a14:foregroundMark x1="31500" y1="5000" x2="31500" y2="5000"/>
                        <a14:foregroundMark x1="51833" y1="93333" x2="51833" y2="93333"/>
                        <a14:foregroundMark x1="83667" y1="40167" x2="83667" y2="40167"/>
                        <a14:foregroundMark x1="83333" y1="60500" x2="83333" y2="6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78" y="191610"/>
            <a:ext cx="3538121" cy="35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rkFun OBD-II UART">
            <a:extLst>
              <a:ext uri="{FF2B5EF4-FFF2-40B4-BE49-F238E27FC236}">
                <a16:creationId xmlns:a16="http://schemas.microsoft.com/office/drawing/2014/main" id="{B1361756-3536-31E6-DC8F-6869B508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4667" l="10000" r="90000">
                        <a14:foregroundMark x1="41167" y1="9333" x2="41167" y2="9333"/>
                        <a14:foregroundMark x1="49500" y1="5667" x2="49500" y2="5667"/>
                        <a14:foregroundMark x1="52000" y1="94667" x2="52000" y2="94667"/>
                        <a14:foregroundMark x1="23000" y1="39500" x2="23000" y2="39500"/>
                        <a14:foregroundMark x1="25667" y1="38333" x2="25667" y2="38333"/>
                        <a14:foregroundMark x1="25500" y1="60833" x2="25500" y2="60833"/>
                        <a14:foregroundMark x1="21833" y1="60000" x2="21833" y2="60000"/>
                        <a14:foregroundMark x1="24000" y1="60833" x2="24000" y2="60833"/>
                        <a14:foregroundMark x1="22333" y1="38833" x2="22333" y2="3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75860" y="191609"/>
            <a:ext cx="3538121" cy="35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E6ABED9-FC79-A208-E845-1439137C9DC3}"/>
              </a:ext>
            </a:extLst>
          </p:cNvPr>
          <p:cNvSpPr/>
          <p:nvPr/>
        </p:nvSpPr>
        <p:spPr>
          <a:xfrm>
            <a:off x="2041863" y="2228294"/>
            <a:ext cx="292964" cy="306697"/>
          </a:xfrm>
          <a:prstGeom prst="mathMultiply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4FD498-A065-5D6B-99C7-F6314071FC10}"/>
              </a:ext>
            </a:extLst>
          </p:cNvPr>
          <p:cNvCxnSpPr/>
          <p:nvPr/>
        </p:nvCxnSpPr>
        <p:spPr>
          <a:xfrm flipV="1">
            <a:off x="1056442" y="2534991"/>
            <a:ext cx="896644" cy="1477716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A05159-32C9-7C26-5281-A60BF8283064}"/>
              </a:ext>
            </a:extLst>
          </p:cNvPr>
          <p:cNvSpPr txBox="1"/>
          <p:nvPr/>
        </p:nvSpPr>
        <p:spPr>
          <a:xfrm>
            <a:off x="527996" y="4012707"/>
            <a:ext cx="105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Trace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DB009A-3FC5-86B1-36AA-5C5A0D0B1010}"/>
              </a:ext>
            </a:extLst>
          </p:cNvPr>
          <p:cNvCxnSpPr>
            <a:cxnSpLocks/>
          </p:cNvCxnSpPr>
          <p:nvPr/>
        </p:nvCxnSpPr>
        <p:spPr>
          <a:xfrm flipH="1">
            <a:off x="3387197" y="1793290"/>
            <a:ext cx="4745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15701-8F19-9DB3-9330-9FE83598971B}"/>
              </a:ext>
            </a:extLst>
          </p:cNvPr>
          <p:cNvCxnSpPr>
            <a:cxnSpLocks/>
          </p:cNvCxnSpPr>
          <p:nvPr/>
        </p:nvCxnSpPr>
        <p:spPr>
          <a:xfrm flipV="1">
            <a:off x="3387197" y="1793290"/>
            <a:ext cx="0" cy="2219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F768DA-B20F-CD87-BD9A-0CD98FA2F5DD}"/>
              </a:ext>
            </a:extLst>
          </p:cNvPr>
          <p:cNvCxnSpPr>
            <a:cxnSpLocks/>
          </p:cNvCxnSpPr>
          <p:nvPr/>
        </p:nvCxnSpPr>
        <p:spPr>
          <a:xfrm flipH="1">
            <a:off x="3530721" y="1906158"/>
            <a:ext cx="3310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55C0A9-4146-E675-416B-7A740B21A3DF}"/>
              </a:ext>
            </a:extLst>
          </p:cNvPr>
          <p:cNvCxnSpPr>
            <a:cxnSpLocks/>
          </p:cNvCxnSpPr>
          <p:nvPr/>
        </p:nvCxnSpPr>
        <p:spPr>
          <a:xfrm flipV="1">
            <a:off x="3539599" y="1906158"/>
            <a:ext cx="0" cy="25859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5EA4FA9-4122-D1FB-A2F4-85835BFD6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1111" y1="47458" x2="81111" y2="47458"/>
                        <a14:foregroundMark x1="13333" y1="47458" x2="13333" y2="47458"/>
                        <a14:foregroundMark x1="10000" y1="69492" x2="10000" y2="69492"/>
                        <a14:backgroundMark x1="27778" y1="16949" x2="27778" y2="16949"/>
                        <a14:backgroundMark x1="20000" y1="3390" x2="20000" y2="3390"/>
                        <a14:backgroundMark x1="50000" y1="72881" x2="50000" y2="72881"/>
                        <a14:backgroundMark x1="90000" y1="28814" x2="90000" y2="28814"/>
                        <a14:backgroundMark x1="81111" y1="62712" x2="81111" y2="62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875" y="430474"/>
            <a:ext cx="857250" cy="5619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298CFB-2371-7CCF-A3F1-76A72148F736}"/>
              </a:ext>
            </a:extLst>
          </p:cNvPr>
          <p:cNvCxnSpPr>
            <a:cxnSpLocks/>
          </p:cNvCxnSpPr>
          <p:nvPr/>
        </p:nvCxnSpPr>
        <p:spPr>
          <a:xfrm flipH="1" flipV="1">
            <a:off x="3539599" y="845413"/>
            <a:ext cx="1406001" cy="5927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1EB56C-AFD0-7217-D9AF-498BB25632B6}"/>
              </a:ext>
            </a:extLst>
          </p:cNvPr>
          <p:cNvCxnSpPr>
            <a:cxnSpLocks/>
          </p:cNvCxnSpPr>
          <p:nvPr/>
        </p:nvCxnSpPr>
        <p:spPr>
          <a:xfrm flipV="1">
            <a:off x="2376626" y="845412"/>
            <a:ext cx="575938" cy="13029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D9B15A-E196-19E1-9036-42E19D5BE37D}"/>
              </a:ext>
            </a:extLst>
          </p:cNvPr>
          <p:cNvCxnSpPr>
            <a:cxnSpLocks/>
          </p:cNvCxnSpPr>
          <p:nvPr/>
        </p:nvCxnSpPr>
        <p:spPr>
          <a:xfrm flipH="1">
            <a:off x="4945600" y="711461"/>
            <a:ext cx="969147" cy="65884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FE7AFB-EF80-AA47-6746-4F4B4BC23518}"/>
              </a:ext>
            </a:extLst>
          </p:cNvPr>
          <p:cNvCxnSpPr>
            <a:cxnSpLocks/>
          </p:cNvCxnSpPr>
          <p:nvPr/>
        </p:nvCxnSpPr>
        <p:spPr>
          <a:xfrm flipH="1" flipV="1">
            <a:off x="2376626" y="2148398"/>
            <a:ext cx="428200" cy="86746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A38C98E-949C-7F39-858C-14766CAA9D49}"/>
              </a:ext>
            </a:extLst>
          </p:cNvPr>
          <p:cNvSpPr txBox="1"/>
          <p:nvPr/>
        </p:nvSpPr>
        <p:spPr>
          <a:xfrm>
            <a:off x="2643574" y="293501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4A091B-A7D6-183E-C515-0D1C6F2C431A}"/>
              </a:ext>
            </a:extLst>
          </p:cNvPr>
          <p:cNvSpPr txBox="1"/>
          <p:nvPr/>
        </p:nvSpPr>
        <p:spPr>
          <a:xfrm>
            <a:off x="5846749" y="47608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AE3745-ACE2-8A76-906B-1EF1DB145012}"/>
              </a:ext>
            </a:extLst>
          </p:cNvPr>
          <p:cNvSpPr txBox="1"/>
          <p:nvPr/>
        </p:nvSpPr>
        <p:spPr>
          <a:xfrm>
            <a:off x="3156969" y="39262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57D94F-3A34-0AB4-A847-B41AD79E6AD7}"/>
              </a:ext>
            </a:extLst>
          </p:cNvPr>
          <p:cNvSpPr txBox="1"/>
          <p:nvPr/>
        </p:nvSpPr>
        <p:spPr>
          <a:xfrm>
            <a:off x="3317423" y="441249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D9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13C0C3-C486-F2B2-047F-82B1942F8E13}"/>
              </a:ext>
            </a:extLst>
          </p:cNvPr>
          <p:cNvCxnSpPr>
            <a:cxnSpLocks/>
          </p:cNvCxnSpPr>
          <p:nvPr/>
        </p:nvCxnSpPr>
        <p:spPr>
          <a:xfrm>
            <a:off x="5131293" y="1606858"/>
            <a:ext cx="3198923" cy="1200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D2CD32-7DD0-A291-5A3A-6F221AE91FBD}"/>
              </a:ext>
            </a:extLst>
          </p:cNvPr>
          <p:cNvCxnSpPr>
            <a:cxnSpLocks/>
          </p:cNvCxnSpPr>
          <p:nvPr/>
        </p:nvCxnSpPr>
        <p:spPr>
          <a:xfrm>
            <a:off x="5131292" y="2441775"/>
            <a:ext cx="3116800" cy="970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BDC308-DFC2-27CA-4CA6-B08272AF8C13}"/>
              </a:ext>
            </a:extLst>
          </p:cNvPr>
          <p:cNvCxnSpPr>
            <a:cxnSpLocks/>
          </p:cNvCxnSpPr>
          <p:nvPr/>
        </p:nvCxnSpPr>
        <p:spPr>
          <a:xfrm flipV="1">
            <a:off x="8248092" y="2807281"/>
            <a:ext cx="223068" cy="631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2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A130E94-AEFB-EB94-8318-5F8A32F5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0241">
            <a:off x="231806" y="3812563"/>
            <a:ext cx="3735807" cy="2597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25EE23-D847-48BC-9F78-C0E50AF6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65811" y="1005175"/>
            <a:ext cx="1683589" cy="5405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F99B80-4943-30DE-CE4D-C37241B2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474" y="217434"/>
            <a:ext cx="3453684" cy="21551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BA6204-92B7-7427-6A0C-275BBDA92CAB}"/>
              </a:ext>
            </a:extLst>
          </p:cNvPr>
          <p:cNvCxnSpPr>
            <a:cxnSpLocks/>
          </p:cNvCxnSpPr>
          <p:nvPr/>
        </p:nvCxnSpPr>
        <p:spPr>
          <a:xfrm>
            <a:off x="8353889" y="4549737"/>
            <a:ext cx="19175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7B43C7-D9AD-7EA8-1351-E801BB2ABF76}"/>
              </a:ext>
            </a:extLst>
          </p:cNvPr>
          <p:cNvCxnSpPr>
            <a:cxnSpLocks/>
          </p:cNvCxnSpPr>
          <p:nvPr/>
        </p:nvCxnSpPr>
        <p:spPr>
          <a:xfrm flipV="1">
            <a:off x="10271466" y="2112885"/>
            <a:ext cx="0" cy="24368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517803-3796-DAD7-1B8A-1E45FBD2E6EF}"/>
              </a:ext>
            </a:extLst>
          </p:cNvPr>
          <p:cNvCxnSpPr>
            <a:cxnSpLocks/>
          </p:cNvCxnSpPr>
          <p:nvPr/>
        </p:nvCxnSpPr>
        <p:spPr>
          <a:xfrm>
            <a:off x="8318377" y="2880874"/>
            <a:ext cx="20329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FB384A-B823-6B0D-D863-257719FEAA21}"/>
              </a:ext>
            </a:extLst>
          </p:cNvPr>
          <p:cNvCxnSpPr>
            <a:cxnSpLocks/>
          </p:cNvCxnSpPr>
          <p:nvPr/>
        </p:nvCxnSpPr>
        <p:spPr>
          <a:xfrm>
            <a:off x="10351362" y="2363679"/>
            <a:ext cx="0" cy="5171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8EACD-1CC9-73B4-0F9E-E16A3033B227}"/>
              </a:ext>
            </a:extLst>
          </p:cNvPr>
          <p:cNvSpPr txBox="1"/>
          <p:nvPr/>
        </p:nvSpPr>
        <p:spPr>
          <a:xfrm>
            <a:off x="8146456" y="4460155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1526CB-9BDB-DD5F-BB35-DE2B263792AE}"/>
              </a:ext>
            </a:extLst>
          </p:cNvPr>
          <p:cNvSpPr txBox="1"/>
          <p:nvPr/>
        </p:nvSpPr>
        <p:spPr>
          <a:xfrm>
            <a:off x="8137962" y="258914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74ADD8-AE7A-84A1-49BF-DBD5E6D1D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99406" y="360546"/>
            <a:ext cx="2230293" cy="17759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3D239E-4A12-49AC-5F65-79D9F1502943}"/>
              </a:ext>
            </a:extLst>
          </p:cNvPr>
          <p:cNvCxnSpPr>
            <a:cxnSpLocks/>
          </p:cNvCxnSpPr>
          <p:nvPr/>
        </p:nvCxnSpPr>
        <p:spPr>
          <a:xfrm>
            <a:off x="7137647" y="2272683"/>
            <a:ext cx="843378" cy="6081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E3703C-DC68-627B-31E7-DC1C03154165}"/>
              </a:ext>
            </a:extLst>
          </p:cNvPr>
          <p:cNvSpPr txBox="1"/>
          <p:nvPr/>
        </p:nvSpPr>
        <p:spPr>
          <a:xfrm>
            <a:off x="7759014" y="2576778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3FF129-5C5F-0479-6471-99EABF929677}"/>
              </a:ext>
            </a:extLst>
          </p:cNvPr>
          <p:cNvCxnSpPr>
            <a:cxnSpLocks/>
          </p:cNvCxnSpPr>
          <p:nvPr/>
        </p:nvCxnSpPr>
        <p:spPr>
          <a:xfrm>
            <a:off x="6605686" y="2223503"/>
            <a:ext cx="281551" cy="7336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1A534A-5E7A-8A78-08CF-4F9003D79401}"/>
              </a:ext>
            </a:extLst>
          </p:cNvPr>
          <p:cNvSpPr txBox="1"/>
          <p:nvPr/>
        </p:nvSpPr>
        <p:spPr>
          <a:xfrm>
            <a:off x="6507401" y="2753512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0F8425-95D9-F326-67E6-FF8F514CFAF8}"/>
              </a:ext>
            </a:extLst>
          </p:cNvPr>
          <p:cNvSpPr txBox="1"/>
          <p:nvPr/>
        </p:nvSpPr>
        <p:spPr>
          <a:xfrm>
            <a:off x="2916048" y="5781293"/>
            <a:ext cx="577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GND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578102-82A4-DD88-DCEE-939B8D71FEB7}"/>
              </a:ext>
            </a:extLst>
          </p:cNvPr>
          <p:cNvSpPr txBox="1"/>
          <p:nvPr/>
        </p:nvSpPr>
        <p:spPr>
          <a:xfrm>
            <a:off x="2644937" y="5783137"/>
            <a:ext cx="577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D0722-FBFA-0686-0831-A11183E228C9}"/>
              </a:ext>
            </a:extLst>
          </p:cNvPr>
          <p:cNvSpPr txBox="1"/>
          <p:nvPr/>
        </p:nvSpPr>
        <p:spPr>
          <a:xfrm>
            <a:off x="2369151" y="5783138"/>
            <a:ext cx="472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RX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CE0D4F-249C-C06B-0F26-84AAFE151A87}"/>
              </a:ext>
            </a:extLst>
          </p:cNvPr>
          <p:cNvCxnSpPr>
            <a:cxnSpLocks/>
          </p:cNvCxnSpPr>
          <p:nvPr/>
        </p:nvCxnSpPr>
        <p:spPr>
          <a:xfrm flipH="1">
            <a:off x="2771192" y="4472502"/>
            <a:ext cx="1428228" cy="11790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4520F1-323C-F0A7-114B-E9E7113BE723}"/>
              </a:ext>
            </a:extLst>
          </p:cNvPr>
          <p:cNvCxnSpPr>
            <a:cxnSpLocks/>
          </p:cNvCxnSpPr>
          <p:nvPr/>
        </p:nvCxnSpPr>
        <p:spPr>
          <a:xfrm flipH="1">
            <a:off x="2583437" y="4474346"/>
            <a:ext cx="1307428" cy="11771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096B41-1CDF-91CE-21FB-540DF5C254EA}"/>
              </a:ext>
            </a:extLst>
          </p:cNvPr>
          <p:cNvSpPr txBox="1"/>
          <p:nvPr/>
        </p:nvSpPr>
        <p:spPr>
          <a:xfrm>
            <a:off x="3565675" y="4342731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8C7EE3-B1F5-FCE0-04AC-F6998AE7902B}"/>
              </a:ext>
            </a:extLst>
          </p:cNvPr>
          <p:cNvSpPr txBox="1"/>
          <p:nvPr/>
        </p:nvSpPr>
        <p:spPr>
          <a:xfrm>
            <a:off x="3926513" y="4269996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26C49-8258-AE73-4EC6-93B46253262A}"/>
              </a:ext>
            </a:extLst>
          </p:cNvPr>
          <p:cNvSpPr txBox="1"/>
          <p:nvPr/>
        </p:nvSpPr>
        <p:spPr>
          <a:xfrm>
            <a:off x="345233" y="629816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AA1713A-539A-148C-4EE8-C750A8BA54D6}"/>
              </a:ext>
            </a:extLst>
          </p:cNvPr>
          <p:cNvCxnSpPr>
            <a:cxnSpLocks/>
          </p:cNvCxnSpPr>
          <p:nvPr/>
        </p:nvCxnSpPr>
        <p:spPr>
          <a:xfrm>
            <a:off x="6954707" y="2257955"/>
            <a:ext cx="644577" cy="6360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514119-E49E-2298-3BBA-D33D021493B0}"/>
              </a:ext>
            </a:extLst>
          </p:cNvPr>
          <p:cNvCxnSpPr>
            <a:cxnSpLocks/>
          </p:cNvCxnSpPr>
          <p:nvPr/>
        </p:nvCxnSpPr>
        <p:spPr>
          <a:xfrm>
            <a:off x="6771366" y="2261110"/>
            <a:ext cx="438199" cy="6452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6192EE-1D52-BFBD-43E2-E9F37FD21C90}"/>
              </a:ext>
            </a:extLst>
          </p:cNvPr>
          <p:cNvSpPr txBox="1"/>
          <p:nvPr/>
        </p:nvSpPr>
        <p:spPr>
          <a:xfrm>
            <a:off x="6840086" y="2782613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B2FAE5-23E0-66CE-CD2C-2F8B4E61A714}"/>
              </a:ext>
            </a:extLst>
          </p:cNvPr>
          <p:cNvSpPr txBox="1"/>
          <p:nvPr/>
        </p:nvSpPr>
        <p:spPr>
          <a:xfrm>
            <a:off x="7242095" y="2748946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B13CBC-73E9-B44E-8934-42E1826780B5}"/>
              </a:ext>
            </a:extLst>
          </p:cNvPr>
          <p:cNvSpPr txBox="1"/>
          <p:nvPr/>
        </p:nvSpPr>
        <p:spPr>
          <a:xfrm>
            <a:off x="3325941" y="2665380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F6780-E497-BEAD-7305-79D9A5DF10CF}"/>
              </a:ext>
            </a:extLst>
          </p:cNvPr>
          <p:cNvSpPr txBox="1"/>
          <p:nvPr/>
        </p:nvSpPr>
        <p:spPr>
          <a:xfrm>
            <a:off x="3663293" y="2657654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FFB9F8-1042-CA44-7DBC-3A5AEF7F33CB}"/>
              </a:ext>
            </a:extLst>
          </p:cNvPr>
          <p:cNvSpPr txBox="1"/>
          <p:nvPr/>
        </p:nvSpPr>
        <p:spPr>
          <a:xfrm>
            <a:off x="5913214" y="2665380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83A89-8882-1AD0-F95F-33A0F7370661}"/>
              </a:ext>
            </a:extLst>
          </p:cNvPr>
          <p:cNvSpPr txBox="1"/>
          <p:nvPr/>
        </p:nvSpPr>
        <p:spPr>
          <a:xfrm>
            <a:off x="6275370" y="4453797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E1FBB-1644-00ED-4FC0-AE3BA7C52ECE}"/>
              </a:ext>
            </a:extLst>
          </p:cNvPr>
          <p:cNvSpPr txBox="1"/>
          <p:nvPr/>
        </p:nvSpPr>
        <p:spPr>
          <a:xfrm>
            <a:off x="6658179" y="4457923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B6719B-CBC6-78F3-D37C-0D59D6754F9B}"/>
              </a:ext>
            </a:extLst>
          </p:cNvPr>
          <p:cNvSpPr txBox="1"/>
          <p:nvPr/>
        </p:nvSpPr>
        <p:spPr>
          <a:xfrm>
            <a:off x="5559616" y="4473505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AEBCB9-28BD-80F6-B490-F2F0BB3FD6E4}"/>
              </a:ext>
            </a:extLst>
          </p:cNvPr>
          <p:cNvSpPr txBox="1"/>
          <p:nvPr/>
        </p:nvSpPr>
        <p:spPr>
          <a:xfrm>
            <a:off x="6293014" y="2680962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442C3-7CFF-5121-A607-0D2C5C2E5C84}"/>
              </a:ext>
            </a:extLst>
          </p:cNvPr>
          <p:cNvSpPr txBox="1"/>
          <p:nvPr/>
        </p:nvSpPr>
        <p:spPr>
          <a:xfrm>
            <a:off x="5877833" y="4481230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347149-ABC9-B1D3-4AA5-CB50EBBB83F4}"/>
              </a:ext>
            </a:extLst>
          </p:cNvPr>
          <p:cNvSpPr txBox="1"/>
          <p:nvPr/>
        </p:nvSpPr>
        <p:spPr>
          <a:xfrm>
            <a:off x="5535213" y="2665379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9272EB5-FF9B-A89B-F91A-C1C9C43E1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4" b="89918" l="9259" r="89815">
                        <a14:foregroundMark x1="50463" y1="36008" x2="50463" y2="36008"/>
                        <a14:foregroundMark x1="52315" y1="33539" x2="52315" y2="33539"/>
                        <a14:foregroundMark x1="59722" y1="31893" x2="59722" y2="31893"/>
                        <a14:foregroundMark x1="67130" y1="29424" x2="67130" y2="29424"/>
                        <a14:foregroundMark x1="52315" y1="22016" x2="52315" y2="22016"/>
                        <a14:foregroundMark x1="52315" y1="11111" x2="52315" y2="11111"/>
                        <a14:foregroundMark x1="52315" y1="11111" x2="52315" y2="11111"/>
                        <a14:foregroundMark x1="33333" y1="10288" x2="33333" y2="10288"/>
                        <a14:foregroundMark x1="54167" y1="6996" x2="54167" y2="6996"/>
                        <a14:foregroundMark x1="18519" y1="37654" x2="18519" y2="37654"/>
                        <a14:foregroundMark x1="61574" y1="85802" x2="61574" y2="85802"/>
                        <a14:foregroundMark x1="43056" y1="89300" x2="43056" y2="89300"/>
                        <a14:foregroundMark x1="44907" y1="3704" x2="44907" y2="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245126" y="4903886"/>
            <a:ext cx="499487" cy="11238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1E5F35C-C8E4-3EBD-4975-0783DAD93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4" b="89918" l="9259" r="89815">
                        <a14:foregroundMark x1="50463" y1="36008" x2="50463" y2="36008"/>
                        <a14:foregroundMark x1="52315" y1="33539" x2="52315" y2="33539"/>
                        <a14:foregroundMark x1="59722" y1="31893" x2="59722" y2="31893"/>
                        <a14:foregroundMark x1="67130" y1="29424" x2="67130" y2="29424"/>
                        <a14:foregroundMark x1="52315" y1="22016" x2="52315" y2="22016"/>
                        <a14:foregroundMark x1="52315" y1="11111" x2="52315" y2="11111"/>
                        <a14:foregroundMark x1="52315" y1="11111" x2="52315" y2="11111"/>
                        <a14:foregroundMark x1="33333" y1="10288" x2="33333" y2="10288"/>
                        <a14:foregroundMark x1="54167" y1="6996" x2="54167" y2="6996"/>
                        <a14:foregroundMark x1="18519" y1="37654" x2="18519" y2="37654"/>
                        <a14:foregroundMark x1="61574" y1="85802" x2="61574" y2="85802"/>
                        <a14:foregroundMark x1="43056" y1="89300" x2="43056" y2="89300"/>
                        <a14:foregroundMark x1="44907" y1="3704" x2="44907" y2="3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4938307" y="4903885"/>
            <a:ext cx="499487" cy="11238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B8529A9-D2BF-DFD1-FFF2-3CCA6B1E4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89899" l="9910" r="89640">
                        <a14:foregroundMark x1="46396" y1="8283" x2="46396" y2="8283"/>
                        <a14:foregroundMark x1="48198" y1="6667" x2="48198" y2="6667"/>
                        <a14:foregroundMark x1="62162" y1="88687" x2="62162" y2="88687"/>
                        <a14:foregroundMark x1="62162" y1="88687" x2="62162" y2="88687"/>
                        <a14:foregroundMark x1="63964" y1="88687" x2="63964" y2="88687"/>
                        <a14:foregroundMark x1="42793" y1="89495" x2="42793" y2="89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7379" y="1392191"/>
            <a:ext cx="530582" cy="11830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861CED-F648-CBB2-6382-CAE081845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103" y="1295247"/>
            <a:ext cx="530582" cy="122704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142621-31BF-3569-2AC4-6C72E6FF8269}"/>
              </a:ext>
            </a:extLst>
          </p:cNvPr>
          <p:cNvCxnSpPr>
            <a:cxnSpLocks/>
          </p:cNvCxnSpPr>
          <p:nvPr/>
        </p:nvCxnSpPr>
        <p:spPr>
          <a:xfrm>
            <a:off x="4199759" y="2467762"/>
            <a:ext cx="73692" cy="4513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ED180E0-A008-A7B8-9302-FD5F5B811621}"/>
              </a:ext>
            </a:extLst>
          </p:cNvPr>
          <p:cNvCxnSpPr>
            <a:cxnSpLocks/>
          </p:cNvCxnSpPr>
          <p:nvPr/>
        </p:nvCxnSpPr>
        <p:spPr>
          <a:xfrm flipH="1">
            <a:off x="4646403" y="2442678"/>
            <a:ext cx="2782" cy="4513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523FD66-E0A9-A28D-7A1B-C026C0B93A85}"/>
              </a:ext>
            </a:extLst>
          </p:cNvPr>
          <p:cNvSpPr txBox="1"/>
          <p:nvPr/>
        </p:nvSpPr>
        <p:spPr>
          <a:xfrm>
            <a:off x="4580323" y="2702745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AE7C4E-54E2-E196-B5DD-0E2F39A8C83B}"/>
              </a:ext>
            </a:extLst>
          </p:cNvPr>
          <p:cNvSpPr txBox="1"/>
          <p:nvPr/>
        </p:nvSpPr>
        <p:spPr>
          <a:xfrm>
            <a:off x="4201423" y="2639493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A3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47A0F2-34B0-BBE3-2357-7BB05EE05BC3}"/>
              </a:ext>
            </a:extLst>
          </p:cNvPr>
          <p:cNvCxnSpPr>
            <a:cxnSpLocks/>
          </p:cNvCxnSpPr>
          <p:nvPr/>
        </p:nvCxnSpPr>
        <p:spPr>
          <a:xfrm flipH="1">
            <a:off x="4541733" y="4481230"/>
            <a:ext cx="54261" cy="5620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3D262BD-E5F8-4403-AEE1-F3EA04B8FAF0}"/>
              </a:ext>
            </a:extLst>
          </p:cNvPr>
          <p:cNvCxnSpPr>
            <a:cxnSpLocks/>
          </p:cNvCxnSpPr>
          <p:nvPr/>
        </p:nvCxnSpPr>
        <p:spPr>
          <a:xfrm>
            <a:off x="5038156" y="4469455"/>
            <a:ext cx="97741" cy="5738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0D17A12-2D3E-C7D2-FD8D-200625979FBA}"/>
              </a:ext>
            </a:extLst>
          </p:cNvPr>
          <p:cNvSpPr txBox="1"/>
          <p:nvPr/>
        </p:nvSpPr>
        <p:spPr>
          <a:xfrm>
            <a:off x="4320894" y="4417978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92E81D-2B19-D885-FE5E-5D21F5B0B7A2}"/>
              </a:ext>
            </a:extLst>
          </p:cNvPr>
          <p:cNvSpPr txBox="1"/>
          <p:nvPr/>
        </p:nvSpPr>
        <p:spPr>
          <a:xfrm>
            <a:off x="4744613" y="4422077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D264B0-0133-2803-4A60-0F46A4173223}"/>
              </a:ext>
            </a:extLst>
          </p:cNvPr>
          <p:cNvSpPr txBox="1"/>
          <p:nvPr/>
        </p:nvSpPr>
        <p:spPr>
          <a:xfrm>
            <a:off x="4405981" y="1076274"/>
            <a:ext cx="79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 to SD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ACD889-C35D-556B-08FD-0EE862046D68}"/>
              </a:ext>
            </a:extLst>
          </p:cNvPr>
          <p:cNvSpPr txBox="1"/>
          <p:nvPr/>
        </p:nvSpPr>
        <p:spPr>
          <a:xfrm>
            <a:off x="3556809" y="1161099"/>
            <a:ext cx="9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Clear Codes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6E4F2A-C46A-5361-3733-9D2CFDF5D5B9}"/>
              </a:ext>
            </a:extLst>
          </p:cNvPr>
          <p:cNvSpPr txBox="1"/>
          <p:nvPr/>
        </p:nvSpPr>
        <p:spPr>
          <a:xfrm>
            <a:off x="4015181" y="5947047"/>
            <a:ext cx="9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Line Display Mode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D2FD6D-3067-7D79-5443-9E0A8B34BBDE}"/>
              </a:ext>
            </a:extLst>
          </p:cNvPr>
          <p:cNvSpPr txBox="1"/>
          <p:nvPr/>
        </p:nvSpPr>
        <p:spPr>
          <a:xfrm>
            <a:off x="4759701" y="5958464"/>
            <a:ext cx="9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Bottom Line Display Mode</a:t>
            </a:r>
          </a:p>
        </p:txBody>
      </p:sp>
      <p:pic>
        <p:nvPicPr>
          <p:cNvPr id="1026" name="Picture 2" descr="In-Depth Tutorial to Interface 16x2 Character LCD Module with Arduino">
            <a:extLst>
              <a:ext uri="{FF2B5EF4-FFF2-40B4-BE49-F238E27FC236}">
                <a16:creationId xmlns:a16="http://schemas.microsoft.com/office/drawing/2014/main" id="{6720036B-1DBA-BC63-4EC3-8BAD2037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93" y="4826736"/>
            <a:ext cx="4252717" cy="210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F9797B-739C-B778-A058-193F70A1E38A}"/>
              </a:ext>
            </a:extLst>
          </p:cNvPr>
          <p:cNvCxnSpPr>
            <a:cxnSpLocks/>
          </p:cNvCxnSpPr>
          <p:nvPr/>
        </p:nvCxnSpPr>
        <p:spPr>
          <a:xfrm>
            <a:off x="5416051" y="2916492"/>
            <a:ext cx="3114423" cy="21062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DADBF0-A0D6-1A30-5E48-CBD25EF5E487}"/>
              </a:ext>
            </a:extLst>
          </p:cNvPr>
          <p:cNvCxnSpPr>
            <a:cxnSpLocks/>
          </p:cNvCxnSpPr>
          <p:nvPr/>
        </p:nvCxnSpPr>
        <p:spPr>
          <a:xfrm>
            <a:off x="4971804" y="2871249"/>
            <a:ext cx="3401985" cy="21342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7239264-13AA-6806-BD69-383FA43E62C4}"/>
              </a:ext>
            </a:extLst>
          </p:cNvPr>
          <p:cNvSpPr txBox="1"/>
          <p:nvPr/>
        </p:nvSpPr>
        <p:spPr>
          <a:xfrm>
            <a:off x="4856998" y="2680145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6CEE2C-F531-33BF-DFE2-0DE1EC5B6D71}"/>
              </a:ext>
            </a:extLst>
          </p:cNvPr>
          <p:cNvSpPr txBox="1"/>
          <p:nvPr/>
        </p:nvSpPr>
        <p:spPr>
          <a:xfrm>
            <a:off x="5204806" y="2664313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A0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D84AE6-54E3-A661-EFA5-43EB845885B2}"/>
              </a:ext>
            </a:extLst>
          </p:cNvPr>
          <p:cNvCxnSpPr>
            <a:cxnSpLocks/>
          </p:cNvCxnSpPr>
          <p:nvPr/>
        </p:nvCxnSpPr>
        <p:spPr>
          <a:xfrm>
            <a:off x="5337580" y="4481230"/>
            <a:ext cx="2921403" cy="524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3637226-D415-42CA-79A7-ADB277F0F7C4}"/>
              </a:ext>
            </a:extLst>
          </p:cNvPr>
          <p:cNvSpPr txBox="1"/>
          <p:nvPr/>
        </p:nvSpPr>
        <p:spPr>
          <a:xfrm>
            <a:off x="5198062" y="4448533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D4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20CCA26-4BA8-7AC5-C492-DC7BB9CB2702}"/>
              </a:ext>
            </a:extLst>
          </p:cNvPr>
          <p:cNvCxnSpPr>
            <a:cxnSpLocks/>
          </p:cNvCxnSpPr>
          <p:nvPr/>
        </p:nvCxnSpPr>
        <p:spPr>
          <a:xfrm>
            <a:off x="7218455" y="4502977"/>
            <a:ext cx="913597" cy="5524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255DBDA-A876-4F21-541D-8901508EA2A6}"/>
              </a:ext>
            </a:extLst>
          </p:cNvPr>
          <p:cNvSpPr txBox="1"/>
          <p:nvPr/>
        </p:nvSpPr>
        <p:spPr>
          <a:xfrm>
            <a:off x="6986564" y="4432867"/>
            <a:ext cx="47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D5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1A8CA0-17C9-C30E-3445-F13D0D52612F}"/>
              </a:ext>
            </a:extLst>
          </p:cNvPr>
          <p:cNvCxnSpPr>
            <a:cxnSpLocks/>
          </p:cNvCxnSpPr>
          <p:nvPr/>
        </p:nvCxnSpPr>
        <p:spPr>
          <a:xfrm flipV="1">
            <a:off x="7481829" y="4554839"/>
            <a:ext cx="77507" cy="5071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E0F76D-99CD-3EA4-9928-268D316A4094}"/>
              </a:ext>
            </a:extLst>
          </p:cNvPr>
          <p:cNvCxnSpPr>
            <a:cxnSpLocks/>
          </p:cNvCxnSpPr>
          <p:nvPr/>
        </p:nvCxnSpPr>
        <p:spPr>
          <a:xfrm flipV="1">
            <a:off x="7238672" y="4481230"/>
            <a:ext cx="742353" cy="524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83CD6A-1788-2097-81AF-CF7A9AE899DE}"/>
              </a:ext>
            </a:extLst>
          </p:cNvPr>
          <p:cNvSpPr txBox="1"/>
          <p:nvPr/>
        </p:nvSpPr>
        <p:spPr>
          <a:xfrm>
            <a:off x="7890278" y="4348461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79B7AC-766A-0193-8808-20B93736B447}"/>
              </a:ext>
            </a:extLst>
          </p:cNvPr>
          <p:cNvSpPr txBox="1"/>
          <p:nvPr/>
        </p:nvSpPr>
        <p:spPr>
          <a:xfrm>
            <a:off x="7506260" y="4236767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D6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1FC67CF-81A7-8D03-2455-71A9966C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0241">
            <a:off x="304159" y="175961"/>
            <a:ext cx="2181570" cy="15167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EB236D-2233-4826-0A88-13C4AC6AB366}"/>
              </a:ext>
            </a:extLst>
          </p:cNvPr>
          <p:cNvSpPr/>
          <p:nvPr/>
        </p:nvSpPr>
        <p:spPr>
          <a:xfrm>
            <a:off x="1828800" y="1161099"/>
            <a:ext cx="656948" cy="454637"/>
          </a:xfrm>
          <a:prstGeom prst="rect">
            <a:avLst/>
          </a:prstGeom>
          <a:solidFill>
            <a:srgbClr val="FF0000">
              <a:alpha val="41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ISP Programmer">
            <a:extLst>
              <a:ext uri="{FF2B5EF4-FFF2-40B4-BE49-F238E27FC236}">
                <a16:creationId xmlns:a16="http://schemas.microsoft.com/office/drawing/2014/main" id="{095F0201-3ED3-83E6-DE12-77580881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6767" y="2139636"/>
            <a:ext cx="1259485" cy="7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580185-6477-735E-BE5F-BF8D1DCE4C1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019300" y="1615736"/>
            <a:ext cx="137974" cy="4971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E6431-E9BC-943B-80E4-0F8752C8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73" y="0"/>
            <a:ext cx="46634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76C6E-8FCE-4BC1-F707-DDB76902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88" y="1347742"/>
            <a:ext cx="39147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52</Words>
  <Application>Microsoft Office PowerPoint</Application>
  <PresentationFormat>Widescreen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</dc:creator>
  <cp:lastModifiedBy>gabri</cp:lastModifiedBy>
  <cp:revision>7</cp:revision>
  <dcterms:created xsi:type="dcterms:W3CDTF">2022-06-20T03:01:07Z</dcterms:created>
  <dcterms:modified xsi:type="dcterms:W3CDTF">2022-06-27T02:16:56Z</dcterms:modified>
</cp:coreProperties>
</file>